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4"/>
  </p:notesMasterIdLst>
  <p:sldIdLst>
    <p:sldId id="281" r:id="rId3"/>
    <p:sldId id="257" r:id="rId4"/>
    <p:sldId id="288" r:id="rId5"/>
    <p:sldId id="2632" r:id="rId6"/>
    <p:sldId id="2642" r:id="rId7"/>
    <p:sldId id="2643" r:id="rId8"/>
    <p:sldId id="318" r:id="rId9"/>
    <p:sldId id="2644" r:id="rId10"/>
    <p:sldId id="2633" r:id="rId11"/>
    <p:sldId id="2645" r:id="rId12"/>
    <p:sldId id="2646" r:id="rId13"/>
    <p:sldId id="2647" r:id="rId14"/>
    <p:sldId id="2649" r:id="rId15"/>
    <p:sldId id="2648" r:id="rId16"/>
    <p:sldId id="287" r:id="rId17"/>
    <p:sldId id="2650" r:id="rId18"/>
    <p:sldId id="2651" r:id="rId19"/>
    <p:sldId id="2652" r:id="rId20"/>
    <p:sldId id="2653" r:id="rId21"/>
    <p:sldId id="2654"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92" y="64"/>
      </p:cViewPr>
      <p:guideLst/>
    </p:cSldViewPr>
  </p:slideViewPr>
  <p:notesTextViewPr>
    <p:cViewPr>
      <p:scale>
        <a:sx n="1" d="1"/>
        <a:sy n="1" d="1"/>
      </p:scale>
      <p:origin x="0" y="-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DBFB947-38FF-4725-8881-3694FE25DA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6.e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8.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1698038"/>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Thứ</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ngày</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tháng</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 </a:t>
            </a:r>
            <a:r>
              <a:rPr kumimoji="0" lang="en-US" sz="3200" b="0" i="0" u="none" strike="noStrike" kern="1200" cap="none" spc="0" normalizeH="0" baseline="0" noProof="0" dirty="0" err="1">
                <a:ln>
                  <a:noFill/>
                </a:ln>
                <a:solidFill>
                  <a:srgbClr val="FF867E"/>
                </a:solidFill>
                <a:effectLst/>
                <a:uLnTx/>
                <a:uFillTx/>
                <a:latin typeface="Coiny" panose="02000903060500060000" pitchFamily="2" charset="0"/>
                <a:ea typeface="+mn-ea"/>
                <a:cs typeface="+mn-cs"/>
              </a:rPr>
              <a:t>năm</a:t>
            </a:r>
            <a:r>
              <a:rPr kumimoji="0" lang="en-US" sz="3200" b="0" i="0" u="none" strike="noStrike" kern="1200" cap="none" spc="0" normalizeH="0" baseline="0" noProof="0" dirty="0">
                <a:ln>
                  <a:noFill/>
                </a:ln>
                <a:solidFill>
                  <a:srgbClr val="FF867E"/>
                </a:solidFill>
                <a:effectLst/>
                <a:uLnTx/>
                <a:uFillTx/>
                <a:latin typeface="Coiny" panose="02000903060500060000" pitchFamily="2" charset="0"/>
                <a:ea typeface="+mn-ea"/>
                <a:cs typeface="+mn-cs"/>
              </a:rPr>
              <a:t> 2022</a:t>
            </a:r>
          </a:p>
        </p:txBody>
      </p:sp>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10"/>
          <a:stretch>
            <a:fillRect/>
          </a:stretch>
        </p:blipFill>
        <p:spPr>
          <a:xfrm>
            <a:off x="2738273" y="2882991"/>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id="{05D4A5E0-C5F8-4675-8D36-6F974BFCB48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460</Words>
  <Application>Microsoft Office PowerPoint</Application>
  <PresentationFormat>Widescreen</PresentationFormat>
  <Paragraphs>51</Paragraphs>
  <Slides>21</Slides>
  <Notes>21</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等线</vt:lpstr>
      <vt:lpstr>等线 Light</vt:lpstr>
      <vt:lpstr>字魂36号-正文宋楷</vt:lpstr>
      <vt:lpstr>Arial</vt:lpstr>
      <vt:lpstr>Calibri</vt:lpstr>
      <vt:lpstr>Coiny</vt:lpstr>
      <vt:lpstr>Georgia</vt:lpstr>
      <vt:lpstr>UTMAVOBOLD</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24</cp:revision>
  <dcterms:created xsi:type="dcterms:W3CDTF">2022-07-19T10:00:07Z</dcterms:created>
  <dcterms:modified xsi:type="dcterms:W3CDTF">2022-07-19T22:31:36Z</dcterms:modified>
</cp:coreProperties>
</file>